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7" r:id="rId1"/>
    <p:sldMasterId id="2147484050" r:id="rId2"/>
  </p:sldMasterIdLst>
  <p:sldIdLst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66"/>
    <a:srgbClr val="FF66FF"/>
    <a:srgbClr val="D17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4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106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57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582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552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563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68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0772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1574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477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492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4660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459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006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0636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174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1334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9336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531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4040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6100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62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120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015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97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45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483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482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6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7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E66D2-C2F0-448D-AF2B-9E7F62F5DA29}" type="datetimeFigureOut">
              <a:rPr lang="ru-RU" smtClean="0"/>
              <a:t>23.12.2018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BD536-5FE3-4998-9029-5052F1983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48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59" r:id="rId9"/>
    <p:sldLayoutId id="2147484060" r:id="rId10"/>
    <p:sldLayoutId id="2147484061" r:id="rId11"/>
    <p:sldLayoutId id="2147484062" r:id="rId12"/>
    <p:sldLayoutId id="2147484063" r:id="rId13"/>
    <p:sldLayoutId id="2147484064" r:id="rId14"/>
    <p:sldLayoutId id="2147484065" r:id="rId15"/>
    <p:sldLayoutId id="2147484066" r:id="rId16"/>
    <p:sldLayoutId id="214748406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31491"/>
            <a:ext cx="12191999" cy="2010675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riblet"/>
          </a:sp3d>
        </p:spPr>
        <p:txBody>
          <a:bodyPr anchor="ctr">
            <a:normAutofit/>
          </a:bodyPr>
          <a:lstStyle/>
          <a:p>
            <a:pPr algn="ctr"/>
            <a:r>
              <a:rPr lang="ru-RU" sz="7200" dirty="0" smtClean="0">
                <a:ln w="0"/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  <a:cs typeface="Segoe UI Semibold" panose="020B0702040204020203" pitchFamily="34" charset="0"/>
              </a:rPr>
              <a:t>ВКУСНЫЕ КРАСКИ</a:t>
            </a:r>
            <a:endParaRPr lang="ru-RU" sz="7200" dirty="0">
              <a:ln w="0"/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43925" y="3810000"/>
            <a:ext cx="3367481" cy="1200150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2400" dirty="0" err="1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Гитинов</a:t>
            </a:r>
            <a:r>
              <a:rPr lang="ru-RU" sz="24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Мухаммад</a:t>
            </a:r>
          </a:p>
          <a:p>
            <a:r>
              <a:rPr lang="ru-RU" sz="24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 «А»</a:t>
            </a:r>
            <a:endParaRPr lang="ru-RU" sz="24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66271" y="376875"/>
            <a:ext cx="1894702" cy="30892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riblet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b="1" dirty="0" smtClean="0">
                <a:ln w="0"/>
                <a:solidFill>
                  <a:schemeClr val="accent2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Детский сад № 10</a:t>
            </a:r>
            <a:endParaRPr lang="ru-RU" sz="1200" b="1" dirty="0">
              <a:ln w="0"/>
              <a:solidFill>
                <a:schemeClr val="accent2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80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4.bp.blogspot.com/-EAjysKJc6qI/Uei9AtPeYRI/AAAAAAAAfz8/NZBBhw4yKRM/s1600/%25D0%2592%25D0%25BE%25D0%25B4%25D0%25B0+%25D0%25B8+%25D1%2581%25D1%258B%25D1%2580%25D0%25BE%25D0%25B5%25D0%25B4%25D0%25B5%25D0%25BD%25D0%25B8%25D0%25B5+%25283%25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2"/>
          <a:stretch/>
        </p:blipFill>
        <p:spPr bwMode="auto">
          <a:xfrm>
            <a:off x="6952735" y="2328352"/>
            <a:ext cx="4965101" cy="41658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90905"/>
            <a:ext cx="10820400" cy="16442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8000"/>
                </a:solidFill>
              </a:rPr>
              <a:t>Цель исследования</a:t>
            </a:r>
            <a:r>
              <a:rPr lang="ru-RU" b="1" dirty="0">
                <a:solidFill>
                  <a:srgbClr val="008000"/>
                </a:solidFill>
              </a:rPr>
              <a:t>:</a:t>
            </a:r>
            <a:r>
              <a:rPr lang="ru-RU" dirty="0">
                <a:solidFill>
                  <a:srgbClr val="008000"/>
                </a:solidFill>
              </a:rPr>
              <a:t> </a:t>
            </a:r>
            <a:r>
              <a:rPr lang="ru-RU" dirty="0"/>
              <a:t>выявить красящие способности различных </a:t>
            </a:r>
            <a:r>
              <a:rPr lang="ru-RU" dirty="0" smtClean="0"/>
              <a:t>растений.</a:t>
            </a:r>
          </a:p>
          <a:p>
            <a:pPr marL="0" indent="0">
              <a:buNone/>
            </a:pPr>
            <a:endParaRPr lang="ru-RU" b="1" i="1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008000"/>
                </a:solidFill>
              </a:rPr>
              <a:t>Задачи </a:t>
            </a:r>
            <a:r>
              <a:rPr lang="ru-RU" b="1" i="1" dirty="0">
                <a:solidFill>
                  <a:srgbClr val="008000"/>
                </a:solidFill>
              </a:rPr>
              <a:t>исследования: </a:t>
            </a:r>
            <a:endParaRPr lang="ru-RU" b="1" i="1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8000"/>
                </a:solidFill>
              </a:rPr>
              <a:t> </a:t>
            </a:r>
          </a:p>
          <a:p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71501" y="3237470"/>
            <a:ext cx="9920930" cy="28394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изготовить растительные краски в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домашних условиях;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найти им применение;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в ходе эксперимента узнать, какие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растения содержат красящие вещества,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и какого цвета.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8000"/>
                </a:solidFill>
              </a:rPr>
              <a:t> </a:t>
            </a:r>
          </a:p>
          <a:p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4989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383373"/>
            <a:ext cx="8610600" cy="1293028"/>
          </a:xfrm>
        </p:spPr>
        <p:txBody>
          <a:bodyPr/>
          <a:lstStyle/>
          <a:p>
            <a:r>
              <a:rPr lang="ru-RU" dirty="0" smtClean="0">
                <a:solidFill>
                  <a:srgbClr val="008000"/>
                </a:solidFill>
                <a:latin typeface="Arial Black" panose="020B0A04020102020204" pitchFamily="34" charset="0"/>
              </a:rPr>
              <a:t>предыстория</a:t>
            </a:r>
            <a:endParaRPr lang="ru-RU" dirty="0">
              <a:solidFill>
                <a:srgbClr val="008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8" name="Picture 4" descr="http://s1.1zoom.me/b4955/783/Berry_Fruit_Raspberry_Currant_Blackberry_525153_1024x6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60" y="1552575"/>
            <a:ext cx="3550397" cy="20803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s://b1.culture.ru/c/6472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147" y="4191000"/>
            <a:ext cx="3715378" cy="24769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95750" y="1485900"/>
            <a:ext cx="7886700" cy="337019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/>
              <a:t> </a:t>
            </a:r>
            <a:r>
              <a:rPr lang="ru-RU" dirty="0" smtClean="0"/>
              <a:t>    В </a:t>
            </a:r>
            <a:r>
              <a:rPr lang="ru-RU" dirty="0"/>
              <a:t>детском саду Ирина Дмитриевна рассказывала нам о том, как разные овощи могут окрашивать воду. Оказывается, фрукты, ягоды, овощи </a:t>
            </a:r>
            <a:r>
              <a:rPr lang="ru-RU" dirty="0" smtClean="0"/>
              <a:t>не только полезные </a:t>
            </a:r>
            <a:r>
              <a:rPr lang="ru-RU" dirty="0"/>
              <a:t>и </a:t>
            </a:r>
            <a:r>
              <a:rPr lang="ru-RU" dirty="0" smtClean="0"/>
              <a:t>вкусные и </a:t>
            </a:r>
            <a:r>
              <a:rPr lang="ru-RU" dirty="0"/>
              <a:t>в них много витаминов, но еще они могут </a:t>
            </a:r>
            <a:r>
              <a:rPr lang="ru-RU" dirty="0" smtClean="0"/>
              <a:t>использоваться </a:t>
            </a:r>
            <a:r>
              <a:rPr lang="ru-RU" dirty="0"/>
              <a:t>как краски. </a:t>
            </a:r>
            <a:r>
              <a:rPr lang="ru-RU" dirty="0" smtClean="0"/>
              <a:t>Мне стало интересно, какие овощи окрашивают, а какие нет.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9927" y="3971926"/>
            <a:ext cx="835162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 </a:t>
            </a:r>
            <a:r>
              <a:rPr lang="ru-RU" sz="2200" dirty="0" smtClean="0"/>
              <a:t>    Дома с мамой мы решили провести эксперимент. </a:t>
            </a:r>
          </a:p>
          <a:p>
            <a:r>
              <a:rPr lang="ru-RU" sz="2200" dirty="0" smtClean="0"/>
              <a:t>     Я узнал, что давным-давно первые краски люди делали из цветной глины. А глина бывает разной – желтой, красной, зеленой, голубой, белой. Ими люди рисовали в пещерах. Позже на помощь пришли растения и с их помощью люди стали украшать свою одежду и жилище.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71025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76" y="783423"/>
            <a:ext cx="9763124" cy="12454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solidFill>
                  <a:srgbClr val="008000"/>
                </a:solidFill>
                <a:latin typeface="Arial Black" panose="020B0A04020102020204" pitchFamily="34" charset="0"/>
              </a:rPr>
              <a:t>Подготовка к эксперименту</a:t>
            </a:r>
            <a:endParaRPr lang="ru-RU" dirty="0">
              <a:solidFill>
                <a:srgbClr val="008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5275" y="2400300"/>
            <a:ext cx="8096250" cy="103822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/>
              <a:t> </a:t>
            </a:r>
            <a:r>
              <a:rPr lang="ru-RU" dirty="0" smtClean="0"/>
              <a:t>    Мы </a:t>
            </a:r>
            <a:r>
              <a:rPr lang="ru-RU" dirty="0"/>
              <a:t>с мамой приготовили соки из свёклы, моркови, укропа, малины, </a:t>
            </a:r>
            <a:r>
              <a:rPr lang="ru-RU" dirty="0" smtClean="0"/>
              <a:t>черники </a:t>
            </a:r>
            <a:r>
              <a:rPr lang="ru-RU" dirty="0"/>
              <a:t>и вишни.</a:t>
            </a:r>
          </a:p>
          <a:p>
            <a:pPr>
              <a:lnSpc>
                <a:spcPct val="100000"/>
              </a:lnSpc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" t="5228" r="2685" b="9161"/>
          <a:stretch/>
        </p:blipFill>
        <p:spPr>
          <a:xfrm>
            <a:off x="7931482" y="3876675"/>
            <a:ext cx="3927143" cy="2676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" t="308" r="-258" b="-308"/>
          <a:stretch/>
        </p:blipFill>
        <p:spPr>
          <a:xfrm>
            <a:off x="4070712" y="3876675"/>
            <a:ext cx="3555947" cy="2676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11" y="1828800"/>
            <a:ext cx="3650457" cy="48672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476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75" y="2095501"/>
            <a:ext cx="578167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/>
              <a:t>Получилось 6 цветов:   </a:t>
            </a:r>
          </a:p>
          <a:p>
            <a:endParaRPr lang="ru-RU" sz="2200" dirty="0" smtClean="0"/>
          </a:p>
          <a:p>
            <a:r>
              <a:rPr lang="ru-RU" sz="2200" dirty="0" smtClean="0"/>
              <a:t>	свёкла – </a:t>
            </a:r>
            <a:r>
              <a:rPr lang="ru-RU" sz="2200" b="1" dirty="0" smtClean="0">
                <a:solidFill>
                  <a:srgbClr val="FF0000"/>
                </a:solidFill>
              </a:rPr>
              <a:t>красный,</a:t>
            </a:r>
          </a:p>
          <a:p>
            <a:r>
              <a:rPr lang="ru-RU" sz="2200" dirty="0" smtClean="0"/>
              <a:t>	морковь – </a:t>
            </a:r>
            <a:r>
              <a:rPr lang="ru-RU" sz="2200" b="1" dirty="0" smtClean="0">
                <a:solidFill>
                  <a:srgbClr val="FFC000"/>
                </a:solidFill>
              </a:rPr>
              <a:t>оранжевый,</a:t>
            </a:r>
          </a:p>
          <a:p>
            <a:r>
              <a:rPr lang="ru-RU" sz="2200" dirty="0" smtClean="0"/>
              <a:t>	укроп – </a:t>
            </a:r>
            <a:r>
              <a:rPr lang="ru-RU" sz="2200" b="1" dirty="0" smtClean="0">
                <a:solidFill>
                  <a:srgbClr val="00B050"/>
                </a:solidFill>
              </a:rPr>
              <a:t>зеленый,</a:t>
            </a:r>
          </a:p>
          <a:p>
            <a:r>
              <a:rPr lang="ru-RU" sz="2200" dirty="0" smtClean="0"/>
              <a:t>	малина – </a:t>
            </a:r>
            <a:r>
              <a:rPr lang="ru-RU" sz="2200" b="1" dirty="0" smtClean="0">
                <a:solidFill>
                  <a:srgbClr val="FF66FF"/>
                </a:solidFill>
              </a:rPr>
              <a:t>розовый,</a:t>
            </a:r>
          </a:p>
          <a:p>
            <a:r>
              <a:rPr lang="ru-RU" sz="2200" dirty="0" smtClean="0"/>
              <a:t>	черника – </a:t>
            </a:r>
            <a:r>
              <a:rPr lang="ru-RU" sz="2200" b="1" dirty="0" smtClean="0">
                <a:solidFill>
                  <a:srgbClr val="7030A0"/>
                </a:solidFill>
              </a:rPr>
              <a:t>фиолетовый,</a:t>
            </a:r>
          </a:p>
          <a:p>
            <a:r>
              <a:rPr lang="ru-RU" sz="2200" dirty="0" smtClean="0"/>
              <a:t>	вишня – </a:t>
            </a:r>
            <a:r>
              <a:rPr lang="ru-RU" sz="2200" b="1" dirty="0" smtClean="0">
                <a:solidFill>
                  <a:srgbClr val="FF0000"/>
                </a:solidFill>
              </a:rPr>
              <a:t>красный.</a:t>
            </a:r>
          </a:p>
          <a:p>
            <a:endParaRPr lang="ru-RU" sz="2200" dirty="0" smtClean="0"/>
          </a:p>
          <a:p>
            <a:r>
              <a:rPr lang="ru-RU" sz="2200" dirty="0"/>
              <a:t>	</a:t>
            </a:r>
            <a:r>
              <a:rPr lang="ru-RU" sz="2200" dirty="0" smtClean="0"/>
              <a:t>Краски оказались очень даже вкусными.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 t="3219" b="23520"/>
          <a:stretch/>
        </p:blipFill>
        <p:spPr>
          <a:xfrm>
            <a:off x="6610350" y="1466850"/>
            <a:ext cx="5257800" cy="52926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943225" y="364321"/>
            <a:ext cx="8963026" cy="14930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700" dirty="0" smtClean="0">
                <a:solidFill>
                  <a:srgbClr val="008000"/>
                </a:solidFill>
                <a:latin typeface="Arial Black" panose="020B0A04020102020204" pitchFamily="34" charset="0"/>
              </a:rPr>
              <a:t>Подготовка к эксперименту</a:t>
            </a:r>
            <a:endParaRPr lang="ru-RU" sz="3700" dirty="0">
              <a:solidFill>
                <a:srgbClr val="008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02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92" r="29386" b="10953"/>
          <a:stretch/>
        </p:blipFill>
        <p:spPr>
          <a:xfrm>
            <a:off x="4974795" y="3637425"/>
            <a:ext cx="2435655" cy="3079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1026" y="552450"/>
            <a:ext cx="7810499" cy="1419225"/>
          </a:xfrm>
        </p:spPr>
        <p:txBody>
          <a:bodyPr>
            <a:normAutofit/>
          </a:bodyPr>
          <a:lstStyle/>
          <a:p>
            <a:pPr algn="ctr"/>
            <a:r>
              <a:rPr lang="ru-RU" sz="3700" b="1" dirty="0" smtClean="0">
                <a:solidFill>
                  <a:srgbClr val="008000"/>
                </a:solidFill>
                <a:latin typeface="Arial Black" panose="020B0A04020102020204" pitchFamily="34" charset="0"/>
              </a:rPr>
              <a:t>Мои исследования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5225" y="1073445"/>
            <a:ext cx="5891245" cy="996360"/>
          </a:xfrm>
        </p:spPr>
        <p:txBody>
          <a:bodyPr>
            <a:normAutofit fontScale="92500"/>
          </a:bodyPr>
          <a:lstStyle/>
          <a:p>
            <a:endParaRPr lang="ru-RU" dirty="0" smtClean="0"/>
          </a:p>
          <a:p>
            <a:pPr marL="0" indent="0">
              <a:buNone/>
            </a:pPr>
            <a:r>
              <a:rPr lang="ru-RU" sz="2800" b="1" dirty="0">
                <a:solidFill>
                  <a:srgbClr val="008000"/>
                </a:solidFill>
              </a:rPr>
              <a:t>Эксперимент 1. </a:t>
            </a:r>
            <a:r>
              <a:rPr lang="ru-RU" sz="2800" b="1" dirty="0" smtClean="0">
                <a:solidFill>
                  <a:srgbClr val="008000"/>
                </a:solidFill>
              </a:rPr>
              <a:t> Рисую </a:t>
            </a:r>
            <a:r>
              <a:rPr lang="ru-RU" sz="2800" b="1" dirty="0">
                <a:solidFill>
                  <a:srgbClr val="008000"/>
                </a:solidFill>
              </a:rPr>
              <a:t>картину</a:t>
            </a:r>
            <a:r>
              <a:rPr lang="ru-RU" b="1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24" y="1971675"/>
            <a:ext cx="3313766" cy="4418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1" r="18930" b="30128"/>
          <a:stretch/>
        </p:blipFill>
        <p:spPr>
          <a:xfrm>
            <a:off x="8574255" y="2055252"/>
            <a:ext cx="3365786" cy="46615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963773" y="2082465"/>
            <a:ext cx="44662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 </a:t>
            </a:r>
            <a:r>
              <a:rPr lang="ru-RU" sz="2200" dirty="0" smtClean="0"/>
              <a:t>    Вкусными красками я нарисовал новогоднюю елку с игрушками. Получилось красиво.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80389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5575" y="3181349"/>
            <a:ext cx="3819525" cy="288607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 smtClean="0"/>
              <a:t>    Потом мама дала мне </a:t>
            </a:r>
            <a:r>
              <a:rPr lang="ru-RU" dirty="0"/>
              <a:t>6 лоскутков ткани и я, захватывая каждый прищепкой, окунал их во вкусную краску. </a:t>
            </a:r>
            <a:r>
              <a:rPr lang="ru-RU" dirty="0" smtClean="0"/>
              <a:t>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/>
              <a:t> </a:t>
            </a:r>
            <a:r>
              <a:rPr lang="ru-RU" dirty="0" smtClean="0"/>
              <a:t>   Получилось </a:t>
            </a:r>
            <a:r>
              <a:rPr lang="ru-RU" dirty="0"/>
              <a:t>6 </a:t>
            </a:r>
            <a:r>
              <a:rPr lang="ru-RU" dirty="0" smtClean="0"/>
              <a:t>цветных лоскутков.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371975" y="65007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ru-RU" sz="3700" b="1" dirty="0" smtClean="0">
                <a:solidFill>
                  <a:srgbClr val="008000"/>
                </a:solidFill>
                <a:latin typeface="Arial Black" panose="020B0A04020102020204" pitchFamily="34" charset="0"/>
              </a:rPr>
              <a:t>Мои исследования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343275" y="1667782"/>
            <a:ext cx="7343775" cy="570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600" b="1" dirty="0" smtClean="0">
                <a:solidFill>
                  <a:srgbClr val="008000"/>
                </a:solidFill>
              </a:rPr>
              <a:t>Эксперимент 2.  Раскрашиваю ткань</a:t>
            </a:r>
            <a:endParaRPr lang="ru-RU" sz="2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62"/>
          <a:stretch/>
        </p:blipFill>
        <p:spPr>
          <a:xfrm>
            <a:off x="194072" y="1533524"/>
            <a:ext cx="2063353" cy="23284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"/>
          <a:stretch/>
        </p:blipFill>
        <p:spPr>
          <a:xfrm>
            <a:off x="194072" y="4048126"/>
            <a:ext cx="2063353" cy="2609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15" b="24806"/>
          <a:stretch/>
        </p:blipFill>
        <p:spPr>
          <a:xfrm>
            <a:off x="6806485" y="2295525"/>
            <a:ext cx="5280499" cy="44481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4147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2450" y="2333626"/>
            <a:ext cx="5895975" cy="3771900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sz="4700" dirty="0" smtClean="0"/>
              <a:t>Вот </a:t>
            </a:r>
            <a:r>
              <a:rPr lang="ru-RU" sz="4700" dirty="0"/>
              <a:t>так </a:t>
            </a:r>
            <a:r>
              <a:rPr lang="ru-RU" sz="4700" dirty="0" smtClean="0"/>
              <a:t>своими руками я приготовил краски из вкусных и полезных растений, которыми и рисунок нарисовал, и кусочки ткани раскрасил.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4700" dirty="0"/>
              <a:t> </a:t>
            </a:r>
            <a:r>
              <a:rPr lang="ru-RU" sz="4700" dirty="0" smtClean="0"/>
              <a:t>   Эксперимент удался!</a:t>
            </a:r>
            <a:endParaRPr lang="ru-RU" sz="47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00350" y="971550"/>
            <a:ext cx="4200526" cy="1076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700" b="1" dirty="0" smtClean="0">
                <a:solidFill>
                  <a:srgbClr val="008000"/>
                </a:solidFill>
                <a:latin typeface="Arial Black" panose="020B0A04020102020204" pitchFamily="34" charset="0"/>
              </a:rPr>
              <a:t>Результат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1" t="27511" r="19823" b="9028"/>
          <a:stretch/>
        </p:blipFill>
        <p:spPr>
          <a:xfrm>
            <a:off x="7560058" y="857251"/>
            <a:ext cx="3850891" cy="5581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6905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лед самолета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153</TotalTime>
  <Words>251</Words>
  <Application>Microsoft Office PowerPoint</Application>
  <PresentationFormat>Широкоэкранный</PresentationFormat>
  <Paragraphs>43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20" baseType="lpstr">
      <vt:lpstr>Arial Unicode MS</vt:lpstr>
      <vt:lpstr>Arial</vt:lpstr>
      <vt:lpstr>Arial Black</vt:lpstr>
      <vt:lpstr>Calibri</vt:lpstr>
      <vt:lpstr>Calibri Light</vt:lpstr>
      <vt:lpstr>Century Gothic</vt:lpstr>
      <vt:lpstr>Segoe UI Semibold</vt:lpstr>
      <vt:lpstr>Times New Roman</vt:lpstr>
      <vt:lpstr>Wingdings</vt:lpstr>
      <vt:lpstr>Wingdings 2</vt:lpstr>
      <vt:lpstr>HDOfficeLightV0</vt:lpstr>
      <vt:lpstr>След самолета</vt:lpstr>
      <vt:lpstr>ВКУСНЫЕ КРАСКИ</vt:lpstr>
      <vt:lpstr>Презентация PowerPoint</vt:lpstr>
      <vt:lpstr>предыстория</vt:lpstr>
      <vt:lpstr>Подготовка к эксперименту</vt:lpstr>
      <vt:lpstr>Подготовка к эксперименту</vt:lpstr>
      <vt:lpstr>Мои исследования </vt:lpstr>
      <vt:lpstr>Мои исследования 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ВКУСНЫЕ КРАСКИ</dc:title>
  <dc:creator>Расик</dc:creator>
  <cp:lastModifiedBy>Расик</cp:lastModifiedBy>
  <cp:revision>31</cp:revision>
  <dcterms:created xsi:type="dcterms:W3CDTF">2018-12-23T14:28:11Z</dcterms:created>
  <dcterms:modified xsi:type="dcterms:W3CDTF">2018-12-23T17:03:53Z</dcterms:modified>
</cp:coreProperties>
</file>