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  <p:sldMasterId id="214748405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FF66FF"/>
    <a:srgbClr val="D17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0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7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8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5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63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77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57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7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92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66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59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6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74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33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33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31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04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10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2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2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1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9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8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8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7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66D2-C2F0-448D-AF2B-9E7F62F5DA2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D536-5FE3-4998-9029-5052F1983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31491"/>
            <a:ext cx="12191999" cy="201067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txBody>
          <a:bodyPr anchor="ctr">
            <a:normAutofit/>
          </a:bodyPr>
          <a:lstStyle/>
          <a:p>
            <a:pPr algn="ctr"/>
            <a:r>
              <a:rPr lang="ru-RU" sz="7200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Segoe UI Semibold" panose="020B0702040204020203" pitchFamily="34" charset="0"/>
              </a:rPr>
              <a:t>ВКУСНЫЕ КРАСКИ</a:t>
            </a:r>
            <a:endParaRPr lang="ru-RU" sz="7200" dirty="0">
              <a:ln w="0"/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43925" y="3810000"/>
            <a:ext cx="3367481" cy="120015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Гитинов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Мухаммад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«А»</a:t>
            </a:r>
            <a:endParaRPr lang="ru-RU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66271" y="376875"/>
            <a:ext cx="1894702" cy="3089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ibl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 smtClean="0">
                <a:ln w="0"/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Детский сад № 10</a:t>
            </a:r>
            <a:endParaRPr lang="ru-RU" sz="1200" b="1" dirty="0">
              <a:ln w="0"/>
              <a:solidFill>
                <a:schemeClr val="accent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.bp.blogspot.com/-EAjysKJc6qI/Uei9AtPeYRI/AAAAAAAAfz8/NZBBhw4yKRM/s1600/%25D0%2592%25D0%25BE%25D0%25B4%25D0%25B0+%25D0%25B8+%25D1%2581%25D1%258B%25D1%2580%25D0%25BE%25D0%25B5%25D0%25B4%25D0%25B5%25D0%25BD%25D0%25B8%25D0%25B5+%25283%25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/>
          <a:stretch/>
        </p:blipFill>
        <p:spPr bwMode="auto">
          <a:xfrm>
            <a:off x="6952735" y="2328352"/>
            <a:ext cx="4965101" cy="4165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90905"/>
            <a:ext cx="10820400" cy="1644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8000"/>
                </a:solidFill>
              </a:rPr>
              <a:t>Цель исследования</a:t>
            </a:r>
            <a:r>
              <a:rPr lang="ru-RU" b="1" dirty="0">
                <a:solidFill>
                  <a:srgbClr val="008000"/>
                </a:solidFill>
              </a:rPr>
              <a:t>:</a:t>
            </a:r>
            <a:r>
              <a:rPr lang="ru-RU" dirty="0">
                <a:solidFill>
                  <a:srgbClr val="008000"/>
                </a:solidFill>
              </a:rPr>
              <a:t> </a:t>
            </a:r>
            <a:r>
              <a:rPr lang="ru-RU" dirty="0"/>
              <a:t>выявить красящие способности различных </a:t>
            </a:r>
            <a:r>
              <a:rPr lang="ru-RU" dirty="0" smtClean="0"/>
              <a:t>растений.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Задачи </a:t>
            </a:r>
            <a:r>
              <a:rPr lang="ru-RU" b="1" i="1" dirty="0">
                <a:solidFill>
                  <a:srgbClr val="008000"/>
                </a:solidFill>
              </a:rPr>
              <a:t>исследования: </a:t>
            </a:r>
            <a:endParaRPr lang="ru-RU" b="1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</a:rPr>
              <a:t> 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1501" y="3237470"/>
            <a:ext cx="9920930" cy="28394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изготовить растительные краски в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домашних условиях;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найти им применение;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в ходе эксперимента узнать, какие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растения содержат красящие вещества,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и какого цвета.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8000"/>
                </a:solidFill>
              </a:rPr>
              <a:t> 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98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83373"/>
            <a:ext cx="8610600" cy="1293028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предыстория</a:t>
            </a:r>
            <a:endParaRPr lang="ru-RU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http://s1.1zoom.me/b4955/783/Berry_Fruit_Raspberry_Currant_Blackberry_525153_1024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0" y="1552575"/>
            <a:ext cx="3550397" cy="2080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b1.culture.ru/c/647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147" y="4191000"/>
            <a:ext cx="3715378" cy="2476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95750" y="1485900"/>
            <a:ext cx="7886700" cy="33701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 В </a:t>
            </a:r>
            <a:r>
              <a:rPr lang="ru-RU" dirty="0"/>
              <a:t>детском саду Ирина Дмитриевна рассказывала нам о том, как разные овощи могут окрашивать воду. Оказывается, фрукты, ягоды, овощи </a:t>
            </a:r>
            <a:r>
              <a:rPr lang="ru-RU" dirty="0" smtClean="0"/>
              <a:t>не только полезные </a:t>
            </a:r>
            <a:r>
              <a:rPr lang="ru-RU" dirty="0"/>
              <a:t>и </a:t>
            </a:r>
            <a:r>
              <a:rPr lang="ru-RU" dirty="0" smtClean="0"/>
              <a:t>вкусные и </a:t>
            </a:r>
            <a:r>
              <a:rPr lang="ru-RU" dirty="0"/>
              <a:t>в них много витаминов, но еще они могут </a:t>
            </a:r>
            <a:r>
              <a:rPr lang="ru-RU" dirty="0" smtClean="0"/>
              <a:t>использоваться </a:t>
            </a:r>
            <a:r>
              <a:rPr lang="ru-RU" dirty="0"/>
              <a:t>как краски. </a:t>
            </a:r>
            <a:r>
              <a:rPr lang="ru-RU" dirty="0" smtClean="0"/>
              <a:t>Мне стало интересно, какие овощи окрашивают, а какие нет.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9927" y="3971926"/>
            <a:ext cx="83516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 </a:t>
            </a:r>
            <a:r>
              <a:rPr lang="ru-RU" sz="2200" dirty="0" smtClean="0"/>
              <a:t>    Дома с мамой мы решили провести эксперимент. </a:t>
            </a:r>
          </a:p>
          <a:p>
            <a:r>
              <a:rPr lang="ru-RU" sz="2200" dirty="0" smtClean="0"/>
              <a:t>     Я узнал, что давным-давно первые краски люди делали из цветной глины. А глина бывает разной – желтой, красной, зеленой, голубой, белой. Ими люди рисовали в пещерах. Позже на помощь пришли растения и с их помощью люди стали украшать свою одежду и жилище.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102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76" y="783423"/>
            <a:ext cx="9763124" cy="12454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Подготовка к эксперименту</a:t>
            </a:r>
            <a:endParaRPr lang="ru-RU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275" y="2400300"/>
            <a:ext cx="8096250" cy="10382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 Мы </a:t>
            </a:r>
            <a:r>
              <a:rPr lang="ru-RU" dirty="0"/>
              <a:t>с мамой приготовили соки из свёклы, моркови, укропа, малины, </a:t>
            </a:r>
            <a:r>
              <a:rPr lang="ru-RU" dirty="0" smtClean="0"/>
              <a:t>черники </a:t>
            </a:r>
            <a:r>
              <a:rPr lang="ru-RU" dirty="0"/>
              <a:t>и вишни.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5228" r="2685" b="9161"/>
          <a:stretch/>
        </p:blipFill>
        <p:spPr>
          <a:xfrm>
            <a:off x="7931482" y="3876675"/>
            <a:ext cx="3927143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308" r="-258" b="-308"/>
          <a:stretch/>
        </p:blipFill>
        <p:spPr>
          <a:xfrm>
            <a:off x="4070712" y="3876675"/>
            <a:ext cx="3555947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" y="1828800"/>
            <a:ext cx="3650457" cy="486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47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2095501"/>
            <a:ext cx="57816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Получилось 6 цветов:   </a:t>
            </a:r>
          </a:p>
          <a:p>
            <a:endParaRPr lang="ru-RU" sz="2200" dirty="0" smtClean="0"/>
          </a:p>
          <a:p>
            <a:r>
              <a:rPr lang="ru-RU" sz="2200" dirty="0" smtClean="0"/>
              <a:t>	свёкла – </a:t>
            </a:r>
            <a:r>
              <a:rPr lang="ru-RU" sz="2200" b="1" dirty="0" smtClean="0">
                <a:solidFill>
                  <a:srgbClr val="FF0000"/>
                </a:solidFill>
              </a:rPr>
              <a:t>красный,</a:t>
            </a:r>
          </a:p>
          <a:p>
            <a:r>
              <a:rPr lang="ru-RU" sz="2200" dirty="0" smtClean="0"/>
              <a:t>	морковь – </a:t>
            </a:r>
            <a:r>
              <a:rPr lang="ru-RU" sz="2200" b="1" dirty="0" smtClean="0">
                <a:solidFill>
                  <a:srgbClr val="FFC000"/>
                </a:solidFill>
              </a:rPr>
              <a:t>оранжевый,</a:t>
            </a:r>
          </a:p>
          <a:p>
            <a:r>
              <a:rPr lang="ru-RU" sz="2200" dirty="0" smtClean="0"/>
              <a:t>	укроп – </a:t>
            </a:r>
            <a:r>
              <a:rPr lang="ru-RU" sz="2200" b="1" dirty="0" smtClean="0">
                <a:solidFill>
                  <a:srgbClr val="00B050"/>
                </a:solidFill>
              </a:rPr>
              <a:t>зеленый,</a:t>
            </a:r>
          </a:p>
          <a:p>
            <a:r>
              <a:rPr lang="ru-RU" sz="2200" dirty="0" smtClean="0"/>
              <a:t>	малина – </a:t>
            </a:r>
            <a:r>
              <a:rPr lang="ru-RU" sz="2200" b="1" dirty="0" smtClean="0">
                <a:solidFill>
                  <a:srgbClr val="FF66FF"/>
                </a:solidFill>
              </a:rPr>
              <a:t>розовый,</a:t>
            </a:r>
          </a:p>
          <a:p>
            <a:r>
              <a:rPr lang="ru-RU" sz="2200" dirty="0" smtClean="0"/>
              <a:t>	черника – </a:t>
            </a:r>
            <a:r>
              <a:rPr lang="ru-RU" sz="2200" b="1" dirty="0" smtClean="0">
                <a:solidFill>
                  <a:srgbClr val="7030A0"/>
                </a:solidFill>
              </a:rPr>
              <a:t>фиолетовый,</a:t>
            </a:r>
          </a:p>
          <a:p>
            <a:r>
              <a:rPr lang="ru-RU" sz="2200" dirty="0" smtClean="0"/>
              <a:t>	вишня – </a:t>
            </a:r>
            <a:r>
              <a:rPr lang="ru-RU" sz="2200" b="1" dirty="0" smtClean="0">
                <a:solidFill>
                  <a:srgbClr val="FF0000"/>
                </a:solidFill>
              </a:rPr>
              <a:t>красный.</a:t>
            </a:r>
          </a:p>
          <a:p>
            <a:endParaRPr lang="ru-RU" sz="2200" dirty="0" smtClean="0"/>
          </a:p>
          <a:p>
            <a:r>
              <a:rPr lang="ru-RU" sz="2200" dirty="0"/>
              <a:t>	</a:t>
            </a:r>
            <a:r>
              <a:rPr lang="ru-RU" sz="2200" dirty="0" smtClean="0"/>
              <a:t>Краски оказались очень даже вкусными.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3219" b="23520"/>
          <a:stretch/>
        </p:blipFill>
        <p:spPr>
          <a:xfrm>
            <a:off x="6610350" y="1466850"/>
            <a:ext cx="5257800" cy="5292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43225" y="364321"/>
            <a:ext cx="8963026" cy="1493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7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Подготовка к эксперименту</a:t>
            </a:r>
            <a:endParaRPr lang="ru-RU" sz="37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2" r="29386" b="10953"/>
          <a:stretch/>
        </p:blipFill>
        <p:spPr>
          <a:xfrm>
            <a:off x="4974795" y="3637425"/>
            <a:ext cx="2435655" cy="3079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026" y="552450"/>
            <a:ext cx="7810499" cy="1419225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Мои исследования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5225" y="1073445"/>
            <a:ext cx="5891245" cy="99636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800" b="1" dirty="0">
                <a:solidFill>
                  <a:srgbClr val="008000"/>
                </a:solidFill>
              </a:rPr>
              <a:t>Эксперимент 1. </a:t>
            </a:r>
            <a:r>
              <a:rPr lang="ru-RU" sz="2800" b="1" dirty="0" smtClean="0">
                <a:solidFill>
                  <a:srgbClr val="008000"/>
                </a:solidFill>
              </a:rPr>
              <a:t> Рисую </a:t>
            </a:r>
            <a:r>
              <a:rPr lang="ru-RU" sz="2800" b="1" dirty="0">
                <a:solidFill>
                  <a:srgbClr val="008000"/>
                </a:solidFill>
              </a:rPr>
              <a:t>картину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4" y="1971675"/>
            <a:ext cx="3313766" cy="4418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r="18930" b="30128"/>
          <a:stretch/>
        </p:blipFill>
        <p:spPr>
          <a:xfrm>
            <a:off x="8574255" y="2055252"/>
            <a:ext cx="3365786" cy="4661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963773" y="2082465"/>
            <a:ext cx="44662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 </a:t>
            </a:r>
            <a:r>
              <a:rPr lang="ru-RU" sz="2200" dirty="0" smtClean="0"/>
              <a:t>    Вкусными красками я нарисовал новогоднюю елку с игрушками. Получилось красиво.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038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5575" y="3181349"/>
            <a:ext cx="3819525" cy="28860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    Потом мама дала мне </a:t>
            </a:r>
            <a:r>
              <a:rPr lang="ru-RU" dirty="0"/>
              <a:t>6 лоскутков ткани и я, захватывая каждый прищепкой, окунал их во вкусную краску. </a:t>
            </a:r>
            <a:r>
              <a:rPr lang="ru-RU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Получилось </a:t>
            </a:r>
            <a:r>
              <a:rPr lang="ru-RU" dirty="0"/>
              <a:t>6 </a:t>
            </a:r>
            <a:r>
              <a:rPr lang="ru-RU" dirty="0" smtClean="0"/>
              <a:t>цветных лоскутков.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71975" y="6500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Мои исследования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43275" y="1667782"/>
            <a:ext cx="7343775" cy="57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rgbClr val="008000"/>
                </a:solidFill>
              </a:rPr>
              <a:t>Эксперимент 2.  Раскрашиваю ткань</a:t>
            </a: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2"/>
          <a:stretch/>
        </p:blipFill>
        <p:spPr>
          <a:xfrm>
            <a:off x="194072" y="1533524"/>
            <a:ext cx="2063353" cy="2328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6"/>
          <a:stretch/>
        </p:blipFill>
        <p:spPr>
          <a:xfrm>
            <a:off x="194072" y="4048126"/>
            <a:ext cx="2063353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5" b="24806"/>
          <a:stretch/>
        </p:blipFill>
        <p:spPr>
          <a:xfrm>
            <a:off x="6806485" y="2295525"/>
            <a:ext cx="5280499" cy="4448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14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2333626"/>
            <a:ext cx="5895975" cy="37719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4700" dirty="0" smtClean="0"/>
              <a:t>Вот </a:t>
            </a:r>
            <a:r>
              <a:rPr lang="ru-RU" sz="4700" dirty="0"/>
              <a:t>так </a:t>
            </a:r>
            <a:r>
              <a:rPr lang="ru-RU" sz="4700" dirty="0" smtClean="0"/>
              <a:t>своими руками я приготовил краски из вкусных и полезных растений, которыми и рисунок нарисовал, и кусочки ткани раскрасил.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700" dirty="0"/>
              <a:t> </a:t>
            </a:r>
            <a:r>
              <a:rPr lang="ru-RU" sz="4700" dirty="0" smtClean="0"/>
              <a:t>   Эксперимент удался!</a:t>
            </a:r>
            <a:endParaRPr lang="ru-RU" sz="4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00350" y="971550"/>
            <a:ext cx="4200526" cy="107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Результат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1" t="27511" r="19823" b="9028"/>
          <a:stretch/>
        </p:blipFill>
        <p:spPr>
          <a:xfrm>
            <a:off x="7560058" y="857251"/>
            <a:ext cx="3850891" cy="558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90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ед самолета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153</TotalTime>
  <Words>251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 Unicode MS</vt:lpstr>
      <vt:lpstr>Arial</vt:lpstr>
      <vt:lpstr>Arial Black</vt:lpstr>
      <vt:lpstr>Calibri</vt:lpstr>
      <vt:lpstr>Calibri Light</vt:lpstr>
      <vt:lpstr>Century Gothic</vt:lpstr>
      <vt:lpstr>Segoe UI Semibold</vt:lpstr>
      <vt:lpstr>Times New Roman</vt:lpstr>
      <vt:lpstr>Wingdings</vt:lpstr>
      <vt:lpstr>Wingdings 2</vt:lpstr>
      <vt:lpstr>HDOfficeLightV0</vt:lpstr>
      <vt:lpstr>След самолета</vt:lpstr>
      <vt:lpstr>ВКУСНЫЕ КРАСКИ</vt:lpstr>
      <vt:lpstr>Презентация PowerPoint</vt:lpstr>
      <vt:lpstr>предыстория</vt:lpstr>
      <vt:lpstr>Подготовка к эксперименту</vt:lpstr>
      <vt:lpstr>Подготовка к эксперименту</vt:lpstr>
      <vt:lpstr>Мои исследования </vt:lpstr>
      <vt:lpstr>Мои исследования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ВКУСНЫЕ КРАСКИ</dc:title>
  <dc:creator>Расик</dc:creator>
  <cp:lastModifiedBy>Расик</cp:lastModifiedBy>
  <cp:revision>31</cp:revision>
  <dcterms:created xsi:type="dcterms:W3CDTF">2018-12-23T14:28:11Z</dcterms:created>
  <dcterms:modified xsi:type="dcterms:W3CDTF">2018-12-23T17:03:53Z</dcterms:modified>
</cp:coreProperties>
</file>